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ewtown TextileMuseum Exhibition 202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Newtown TextileMuseum Exhibition 2024</a:t>
            </a:r>
          </a:p>
        </p:txBody>
      </p:sp>
      <p:sp>
        <p:nvSpPr>
          <p:cNvPr id="152" name="Sport &amp; Leisure: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Sport &amp; Leisure:</a:t>
            </a:r>
          </a:p>
        </p:txBody>
      </p:sp>
      <p:sp>
        <p:nvSpPr>
          <p:cNvPr id="153" name="Newtown, 1850-1914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Newtown, 1850-1914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Board-01.pdf" descr="Board-0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2721" y="0"/>
            <a:ext cx="969855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oard-02.pdf" descr="Board-0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2721" y="-353625"/>
            <a:ext cx="10289382" cy="14551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oard-03.pdf" descr="Board-0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9756" y="0"/>
            <a:ext cx="20684726" cy="14626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Board-04.pdf" descr="Board-0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164" y="0"/>
            <a:ext cx="19807633" cy="14005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oard-05.pdf" descr="Board-0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2721" y="0"/>
            <a:ext cx="969855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Board-06.pdf" descr="Board-0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2721" y="0"/>
            <a:ext cx="969855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oard-07.pdf" descr="Board-0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203" y="0"/>
            <a:ext cx="19947954" cy="14105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oard-08.pdf" descr="Board-0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203" y="0"/>
            <a:ext cx="1939759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